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919DE-71E2-4243-A5B7-70278BE41BBE}" v="6" dt="2022-11-07T08:34:07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37"/>
  </p:normalViewPr>
  <p:slideViewPr>
    <p:cSldViewPr snapToGrid="0">
      <p:cViewPr varScale="1">
        <p:scale>
          <a:sx n="70" d="100"/>
          <a:sy n="70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8DB919DE-71E2-4243-A5B7-70278BE41BBE}"/>
    <pc:docChg chg="custSel addSld modSld">
      <pc:chgData name="Inge van Steen" userId="b7af8d2b-3eda-4fcb-a931-3c6afb410171" providerId="ADAL" clId="{8DB919DE-71E2-4243-A5B7-70278BE41BBE}" dt="2022-11-07T08:34:37.155" v="371" actId="1076"/>
      <pc:docMkLst>
        <pc:docMk/>
      </pc:docMkLst>
      <pc:sldChg chg="addSp delSp modSp add mod setBg delDesignElem">
        <pc:chgData name="Inge van Steen" userId="b7af8d2b-3eda-4fcb-a931-3c6afb410171" providerId="ADAL" clId="{8DB919DE-71E2-4243-A5B7-70278BE41BBE}" dt="2022-11-07T08:34:37.155" v="371" actId="1076"/>
        <pc:sldMkLst>
          <pc:docMk/>
          <pc:sldMk cId="1574441730" sldId="264"/>
        </pc:sldMkLst>
        <pc:spChg chg="mod">
          <ac:chgData name="Inge van Steen" userId="b7af8d2b-3eda-4fcb-a931-3c6afb410171" providerId="ADAL" clId="{8DB919DE-71E2-4243-A5B7-70278BE41BBE}" dt="2022-11-07T08:30:01.933" v="350" actId="1076"/>
          <ac:spMkLst>
            <pc:docMk/>
            <pc:sldMk cId="1574441730" sldId="264"/>
            <ac:spMk id="2" creationId="{C570D51A-619A-1641-836C-C626597B3930}"/>
          </ac:spMkLst>
        </pc:spChg>
        <pc:spChg chg="add mod">
          <ac:chgData name="Inge van Steen" userId="b7af8d2b-3eda-4fcb-a931-3c6afb410171" providerId="ADAL" clId="{8DB919DE-71E2-4243-A5B7-70278BE41BBE}" dt="2022-11-07T08:29:46.785" v="346" actId="1076"/>
          <ac:spMkLst>
            <pc:docMk/>
            <pc:sldMk cId="1574441730" sldId="264"/>
            <ac:spMk id="4" creationId="{FA0A8236-7E14-8A59-67EB-3000E5FBF2A5}"/>
          </ac:spMkLst>
        </pc:spChg>
        <pc:spChg chg="del">
          <ac:chgData name="Inge van Steen" userId="b7af8d2b-3eda-4fcb-a931-3c6afb410171" providerId="ADAL" clId="{8DB919DE-71E2-4243-A5B7-70278BE41BBE}" dt="2022-11-07T08:25:25.150" v="1"/>
          <ac:spMkLst>
            <pc:docMk/>
            <pc:sldMk cId="1574441730" sldId="264"/>
            <ac:spMk id="35" creationId="{394842B0-684D-44CC-B4BC-D13331CFD290}"/>
          </ac:spMkLst>
        </pc:spChg>
        <pc:spChg chg="del">
          <ac:chgData name="Inge van Steen" userId="b7af8d2b-3eda-4fcb-a931-3c6afb410171" providerId="ADAL" clId="{8DB919DE-71E2-4243-A5B7-70278BE41BBE}" dt="2022-11-07T08:25:25.150" v="1"/>
          <ac:spMkLst>
            <pc:docMk/>
            <pc:sldMk cId="1574441730" sldId="264"/>
            <ac:spMk id="36" creationId="{4C2A3DC3-F495-4B99-9FF3-3FB30D63235E}"/>
          </ac:spMkLst>
        </pc:spChg>
        <pc:picChg chg="del">
          <ac:chgData name="Inge van Steen" userId="b7af8d2b-3eda-4fcb-a931-3c6afb410171" providerId="ADAL" clId="{8DB919DE-71E2-4243-A5B7-70278BE41BBE}" dt="2022-11-07T08:25:38.856" v="3" actId="478"/>
          <ac:picMkLst>
            <pc:docMk/>
            <pc:sldMk cId="1574441730" sldId="264"/>
            <ac:picMk id="3" creationId="{418527DF-D9ED-3D2F-5165-1F10DAE68E8E}"/>
          </ac:picMkLst>
        </pc:picChg>
        <pc:picChg chg="del">
          <ac:chgData name="Inge van Steen" userId="b7af8d2b-3eda-4fcb-a931-3c6afb410171" providerId="ADAL" clId="{8DB919DE-71E2-4243-A5B7-70278BE41BBE}" dt="2022-11-07T08:25:34.391" v="2" actId="478"/>
          <ac:picMkLst>
            <pc:docMk/>
            <pc:sldMk cId="1574441730" sldId="264"/>
            <ac:picMk id="5" creationId="{F63BDF08-0130-9493-5599-EE02826E504F}"/>
          </ac:picMkLst>
        </pc:picChg>
        <pc:picChg chg="add mod modCrop">
          <ac:chgData name="Inge van Steen" userId="b7af8d2b-3eda-4fcb-a931-3c6afb410171" providerId="ADAL" clId="{8DB919DE-71E2-4243-A5B7-70278BE41BBE}" dt="2022-11-07T08:30:29.660" v="355" actId="1076"/>
          <ac:picMkLst>
            <pc:docMk/>
            <pc:sldMk cId="1574441730" sldId="264"/>
            <ac:picMk id="6" creationId="{0F329410-396A-1634-9BCF-30927D1DD798}"/>
          </ac:picMkLst>
        </pc:picChg>
        <pc:picChg chg="add mod">
          <ac:chgData name="Inge van Steen" userId="b7af8d2b-3eda-4fcb-a931-3c6afb410171" providerId="ADAL" clId="{8DB919DE-71E2-4243-A5B7-70278BE41BBE}" dt="2022-11-07T08:30:50.249" v="358" actId="1076"/>
          <ac:picMkLst>
            <pc:docMk/>
            <pc:sldMk cId="1574441730" sldId="264"/>
            <ac:picMk id="7" creationId="{6E62E354-B733-2EEA-5A64-74D4333CCF79}"/>
          </ac:picMkLst>
        </pc:picChg>
        <pc:picChg chg="add mod">
          <ac:chgData name="Inge van Steen" userId="b7af8d2b-3eda-4fcb-a931-3c6afb410171" providerId="ADAL" clId="{8DB919DE-71E2-4243-A5B7-70278BE41BBE}" dt="2022-11-07T08:31:03.793" v="361" actId="1076"/>
          <ac:picMkLst>
            <pc:docMk/>
            <pc:sldMk cId="1574441730" sldId="264"/>
            <ac:picMk id="8" creationId="{E1A0DEDE-7C16-FFD8-F24E-8E57F2D38403}"/>
          </ac:picMkLst>
        </pc:picChg>
        <pc:picChg chg="add mod modCrop">
          <ac:chgData name="Inge van Steen" userId="b7af8d2b-3eda-4fcb-a931-3c6afb410171" providerId="ADAL" clId="{8DB919DE-71E2-4243-A5B7-70278BE41BBE}" dt="2022-11-07T08:34:37.155" v="371" actId="1076"/>
          <ac:picMkLst>
            <pc:docMk/>
            <pc:sldMk cId="1574441730" sldId="264"/>
            <ac:picMk id="10" creationId="{70783F4C-4797-FC25-9E39-9BBE31DFAA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B68EB-7576-E52D-1DA1-EAAC28F0A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0E63AF-B0E1-3ADE-0864-81BCA9F6B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F1FAB3-77D8-00DA-B9ED-FBD19E07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74EBED-7AAC-8BB1-94D6-6AD97530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6BCDFE-2386-E8AA-9B8A-A1C21C38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92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891A8-8168-7010-003A-B02E9463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479D30-B583-4BF9-A8C3-ED8139DE4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817C1B-A170-E066-C292-B8C74F70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2D1616-8EA8-8D30-E5DB-EE8E37C7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BFF31-87DC-E7E3-C618-C84A9AF8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7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7260FA-2C00-5973-176A-EC7FC2A26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003C4A-F4DF-8786-380B-A36DE6D57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FF63B0-761E-E9F8-1CBC-3376E1D3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38EDD4-70D1-8483-2D34-00EC55E9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17CE8B-BA83-886D-4340-4E5BCA5C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18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70BD5-1910-8934-E357-F93710D8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688526-A302-B2B1-9A05-12CA241CE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E87CF-8C6F-C1E8-5F91-ED2E8B6D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B551FF-E591-41CA-200B-290E6847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973B15-5825-D144-849A-4779503A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00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625B9-6DC5-2488-7E65-EDDE319E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22E26B-2D7D-5170-8773-E0CE0DD7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1432A-F384-0C03-615F-C7A6608F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8FD009-194B-BE67-2BEE-AE84C0D7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BE982E-A9DC-9FA9-A614-E9E4808F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26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EEDE2-A109-0B08-0B8D-BC44127D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E702D-F060-593C-DF5D-5DF3D1209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959752-CA51-B9BF-BBA9-46A80DE12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C36BA-579F-FC68-953E-97778A05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E06F49-A34C-CFDD-EE92-7BBA21BE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6DF1FC-8237-4280-A32B-BE804ABC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04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64E90-6C32-08C5-B6B4-8A9B8AF2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5D4C63-9CFB-F260-A6AE-F4EB1332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FBD4EA-2A63-3048-C15E-2BB0BDBEA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19EEA7-43CE-74A0-E9DE-E9F029BD3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1FB8A1-DD1B-53EB-9C02-295E12D30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6FF5E1-412E-CF6F-4C2D-BDD03F62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38629C-71E0-BA4F-0289-B4AFB3C2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D3743C-B33A-682E-7418-A9A36B3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1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A594A-785D-163C-E64B-5606A9E3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22EFB0-CE9C-9176-5D8B-CAC25C56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AD7BA5-3705-CED5-1BED-B076FFD5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22AAF-0B0C-B483-4327-38D68867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81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CBB9FC-C499-A2F2-8840-DCDA1D3D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4F348E-A9D8-EE78-4717-D2CE43E9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73F88-8D6D-E055-8E85-5B6A2D80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1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30D16-053B-329F-3E17-D305A1D8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09A3EE-FF39-2E06-70A0-38EC0B00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5FB75E-73D2-5EFF-85AC-CF92CF5FF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6DA90F-025A-F2C0-40B6-470E88F7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6826B-F871-EA09-942A-2B8A8FAE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B39E33-F1E3-3121-C698-4546D0E7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6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8B2F2-DE53-0342-6D8E-A4BBC887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0F56D9-1895-45FA-DFE8-143B2E7EB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DC240B-2986-0C9C-FB07-8E839AC34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80EA6-4610-0076-A3F9-7AA63F8D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119353-1F59-BEC5-0013-7404D0BE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888ECA-A977-A252-91F7-9F750FC0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35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9BCA8E-B6F1-B57B-54AA-86E90C6C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77D15E-6D07-8B1B-DFF1-502BBA5F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3BC28F-3416-0704-A7F7-7FF09BF71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0CC4-FD48-D845-A8A0-A03CD9214D17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87A071-87DF-D7CB-C586-B52CE1FFB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4435CD-ACD5-5AFE-8BE5-FC4C25330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09CE-2C30-5348-8C17-66905D0917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99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A1B3BB-F4C2-E871-8C31-0AAFF94BB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5200"/>
              <a:t>Plantaardige ondergrond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ADE6D5-527C-A9BD-140B-D9F5408DD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7" r="2" b="10676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DBF0684-FAE4-3323-BCBB-E01AE039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38" y="0"/>
            <a:ext cx="683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FB8541C-B990-D8C6-4F06-05D1787AF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27" b="343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AEA6E7-897A-A2AB-C0F4-287463F81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0" b="19428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805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CD2A79A-2E86-3E67-101C-574F14C9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298450"/>
            <a:ext cx="71501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7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7CFE737-DC31-6BF6-B5BC-7A1063DC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114300"/>
            <a:ext cx="5156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432019-E528-6ADD-9880-169C04E65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57" r="1" b="21253"/>
          <a:stretch/>
        </p:blipFill>
        <p:spPr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178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A062E60-FFA1-19B8-4550-DE178202D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6"/>
          <a:stretch/>
        </p:blipFill>
        <p:spPr>
          <a:xfrm>
            <a:off x="4236656" y="643466"/>
            <a:ext cx="37186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570D51A-619A-1641-836C-C626597B3930}"/>
              </a:ext>
            </a:extLst>
          </p:cNvPr>
          <p:cNvSpPr txBox="1"/>
          <p:nvPr/>
        </p:nvSpPr>
        <p:spPr>
          <a:xfrm>
            <a:off x="414484" y="5255610"/>
            <a:ext cx="11131210" cy="153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Let op </a:t>
            </a:r>
            <a:r>
              <a:rPr lang="en-US" sz="2200" dirty="0" err="1"/>
              <a:t>vormen</a:t>
            </a:r>
            <a:r>
              <a:rPr lang="en-US" sz="2200" dirty="0"/>
              <a:t> van </a:t>
            </a:r>
            <a:r>
              <a:rPr lang="en-US" sz="2200" dirty="0" err="1"/>
              <a:t>natuurlijke</a:t>
            </a:r>
            <a:r>
              <a:rPr lang="en-US" sz="2200" dirty="0"/>
              <a:t> </a:t>
            </a:r>
            <a:r>
              <a:rPr lang="en-US" sz="2200" dirty="0" err="1"/>
              <a:t>materialen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materialen</a:t>
            </a:r>
            <a:r>
              <a:rPr lang="en-US" sz="2200" dirty="0"/>
              <a:t> </a:t>
            </a:r>
            <a:r>
              <a:rPr lang="en-US" sz="2200" dirty="0" err="1"/>
              <a:t>zijn</a:t>
            </a:r>
            <a:r>
              <a:rPr lang="en-US" sz="2200" dirty="0"/>
              <a:t> </a:t>
            </a:r>
            <a:r>
              <a:rPr lang="en-US" sz="2200" dirty="0" err="1"/>
              <a:t>uit</a:t>
            </a:r>
            <a:r>
              <a:rPr lang="en-US" sz="2200" dirty="0"/>
              <a:t> de </a:t>
            </a:r>
            <a:r>
              <a:rPr lang="en-US" sz="2200" dirty="0" err="1"/>
              <a:t>natuur</a:t>
            </a:r>
            <a:r>
              <a:rPr lang="en-US" sz="2200" dirty="0"/>
              <a:t>. </a:t>
            </a:r>
            <a:r>
              <a:rPr lang="en-US" sz="2200" dirty="0" err="1"/>
              <a:t>Denk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</a:t>
            </a:r>
            <a:r>
              <a:rPr lang="en-US" sz="2200" dirty="0" err="1"/>
              <a:t>eikels</a:t>
            </a:r>
            <a:r>
              <a:rPr lang="en-US" sz="2200" dirty="0"/>
              <a:t>, </a:t>
            </a:r>
            <a:r>
              <a:rPr lang="en-US" sz="2200" dirty="0" err="1"/>
              <a:t>kastanjes</a:t>
            </a:r>
            <a:r>
              <a:rPr lang="en-US" sz="2200" dirty="0"/>
              <a:t>, </a:t>
            </a:r>
            <a:r>
              <a:rPr lang="en-US" sz="2200" dirty="0" err="1"/>
              <a:t>noten</a:t>
            </a:r>
            <a:r>
              <a:rPr lang="en-US" sz="2200" dirty="0"/>
              <a:t>, </a:t>
            </a:r>
            <a:r>
              <a:rPr lang="en-US" sz="2200" dirty="0" err="1"/>
              <a:t>bladeren</a:t>
            </a:r>
            <a:r>
              <a:rPr lang="en-US" sz="2200" dirty="0"/>
              <a:t>, </a:t>
            </a:r>
            <a:r>
              <a:rPr lang="en-US" sz="2200" dirty="0" err="1"/>
              <a:t>takjes</a:t>
            </a:r>
            <a:r>
              <a:rPr lang="en-US" sz="2200" dirty="0"/>
              <a:t>, </a:t>
            </a:r>
            <a:r>
              <a:rPr lang="en-US" sz="2200" dirty="0" err="1"/>
              <a:t>nerven</a:t>
            </a:r>
            <a:r>
              <a:rPr lang="en-US" sz="2200" dirty="0"/>
              <a:t> etc.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0A8236-7E14-8A59-67EB-3000E5FBF2A5}"/>
              </a:ext>
            </a:extLst>
          </p:cNvPr>
          <p:cNvSpPr txBox="1"/>
          <p:nvPr/>
        </p:nvSpPr>
        <p:spPr>
          <a:xfrm>
            <a:off x="285197" y="837127"/>
            <a:ext cx="113897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Kies een bestaande ondergrond</a:t>
            </a:r>
          </a:p>
          <a:p>
            <a:r>
              <a:rPr lang="nl-NL" sz="2200" dirty="0"/>
              <a:t>Bevestig de materialen </a:t>
            </a:r>
          </a:p>
          <a:p>
            <a:r>
              <a:rPr lang="nl-NL" sz="2200" dirty="0"/>
              <a:t>We gebruiken houtlijm of het lijmpistool Dit is afhankelijk van het natuurlijke materiaal dat je kiest</a:t>
            </a:r>
          </a:p>
          <a:p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329410-396A-1634-9BCF-30927D1DD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7" b="17432"/>
          <a:stretch/>
        </p:blipFill>
        <p:spPr>
          <a:xfrm>
            <a:off x="545846" y="2519172"/>
            <a:ext cx="3371730" cy="18196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62E354-B733-2EEA-5A64-74D4333CC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7" r="2" b="10676"/>
          <a:stretch/>
        </p:blipFill>
        <p:spPr>
          <a:xfrm>
            <a:off x="4279393" y="2263332"/>
            <a:ext cx="2081914" cy="23774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A0DEDE-7C16-FFD8-F24E-8E57F2D384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96"/>
          <a:stretch/>
        </p:blipFill>
        <p:spPr>
          <a:xfrm>
            <a:off x="6723124" y="2263332"/>
            <a:ext cx="1586941" cy="23774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783F4C-4797-FC25-9E39-9BBE31DFA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8" t="30046" r="61852" b="5519"/>
          <a:stretch/>
        </p:blipFill>
        <p:spPr>
          <a:xfrm>
            <a:off x="8973609" y="2166912"/>
            <a:ext cx="1963067" cy="25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417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53</Words>
  <Application>Microsoft Macintosh PowerPoint</Application>
  <PresentationFormat>Breedbeeld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Plantaardige ondergrond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Plantaardige ondergrond</dc:title>
  <dc:creator>Inge van Steen</dc:creator>
  <cp:lastModifiedBy>Inge van Steen</cp:lastModifiedBy>
  <cp:revision>1</cp:revision>
  <dcterms:created xsi:type="dcterms:W3CDTF">2022-10-17T10:00:49Z</dcterms:created>
  <dcterms:modified xsi:type="dcterms:W3CDTF">2022-11-07T08:34:37Z</dcterms:modified>
</cp:coreProperties>
</file>